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4" r:id="rId4"/>
    <p:sldId id="265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80" r:id="rId16"/>
    <p:sldId id="279" r:id="rId17"/>
    <p:sldId id="275" r:id="rId18"/>
    <p:sldId id="282" r:id="rId19"/>
    <p:sldId id="281" r:id="rId20"/>
    <p:sldId id="276" r:id="rId21"/>
    <p:sldId id="284" r:id="rId22"/>
    <p:sldId id="283" r:id="rId23"/>
    <p:sldId id="277" r:id="rId24"/>
    <p:sldId id="286" r:id="rId25"/>
    <p:sldId id="285" r:id="rId26"/>
    <p:sldId id="278" r:id="rId2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1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72" y="188640"/>
            <a:ext cx="8804616" cy="187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70134" cy="74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2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9022210" cy="117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6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4664"/>
            <a:ext cx="9102883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7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7" y="457200"/>
            <a:ext cx="8510759" cy="9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Obraz 2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36" y="1700808"/>
            <a:ext cx="8842488" cy="13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4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97" y="457200"/>
            <a:ext cx="8510759" cy="9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89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Obraz 2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36" y="404664"/>
            <a:ext cx="8842488" cy="13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9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az 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711386" cy="191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Obraz 2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868" y="2996952"/>
            <a:ext cx="5431090" cy="297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59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az 2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711386" cy="191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Obraz 2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868" y="404664"/>
            <a:ext cx="5431090" cy="297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62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2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1279"/>
            <a:ext cx="8593848" cy="160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Obraz 2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5040561" cy="378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09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Obraz 2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1279"/>
            <a:ext cx="8593848" cy="160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7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Obraz 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20688"/>
            <a:ext cx="5040561" cy="378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35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az 2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02178" cy="10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Obraz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68" y="1844824"/>
            <a:ext cx="9177068" cy="73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55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az 2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02178" cy="10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7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Obraz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68" y="476672"/>
            <a:ext cx="9177068" cy="73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2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8640"/>
            <a:ext cx="900964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39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011116"/>
              </p:ext>
            </p:extLst>
          </p:nvPr>
        </p:nvGraphicFramePr>
        <p:xfrm>
          <a:off x="72006" y="260648"/>
          <a:ext cx="8964490" cy="63367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2898"/>
                <a:gridCol w="1792898"/>
                <a:gridCol w="1792898"/>
                <a:gridCol w="1792898"/>
                <a:gridCol w="1792898"/>
              </a:tblGrid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0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1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2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3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4</a:t>
                      </a:r>
                      <a:endParaRPr lang="pl-PL" sz="19900" dirty="0"/>
                    </a:p>
                  </a:txBody>
                  <a:tcPr/>
                </a:tc>
              </a:tr>
              <a:tr h="3168352"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5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6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7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8</a:t>
                      </a:r>
                      <a:endParaRPr lang="pl-PL" sz="19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9900" dirty="0" smtClean="0"/>
                        <a:t>9</a:t>
                      </a:r>
                      <a:endParaRPr lang="pl-PL" sz="19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456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www.bebik.pl/wp-content/gallery/prosta-gra-planszowa-do-pobrania/prosta-gra-planszowa-str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67744" y="260648"/>
            <a:ext cx="4867250" cy="6328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42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12776"/>
            <a:ext cx="7018329" cy="413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96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39" y="332656"/>
            <a:ext cx="8962034" cy="137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2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671289" cy="119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" y="260648"/>
            <a:ext cx="9143971" cy="118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13968"/>
            <a:ext cx="8462336" cy="242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9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</Words>
  <Application>Microsoft Office PowerPoint</Application>
  <PresentationFormat>Pokaz na ekranie (4:3)</PresentationFormat>
  <Paragraphs>12</Paragraphs>
  <Slides>26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14</cp:revision>
  <dcterms:created xsi:type="dcterms:W3CDTF">2013-12-30T03:13:27Z</dcterms:created>
  <dcterms:modified xsi:type="dcterms:W3CDTF">2014-03-17T23:34:46Z</dcterms:modified>
</cp:coreProperties>
</file>